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68" r:id="rId4"/>
    <p:sldId id="269" r:id="rId5"/>
    <p:sldId id="270" r:id="rId6"/>
    <p:sldId id="271" r:id="rId7"/>
    <p:sldId id="272" r:id="rId8"/>
    <p:sldId id="273" r:id="rId9"/>
    <p:sldId id="263" r:id="rId10"/>
    <p:sldId id="264" r:id="rId11"/>
    <p:sldId id="265" r:id="rId12"/>
    <p:sldId id="266" r:id="rId13"/>
    <p:sldId id="267" r:id="rId14"/>
    <p:sldId id="274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44;&#1048;&#1057;&#1050;\&#1055;&#1086;&#1088;&#1090;&#1092;&#1086;&#1083;&#1110;&#1086;%20&#1055;&#1088;&#1086;&#1082;&#1086;&#1087;&#1095;&#1091;&#1082;\&#1030;&#1057;&#1058;&#1054;&#1056;&#1048;&#1063;&#1053;&#1048;&#1049;%20&#1058;&#1048;&#1046;&#1044;&#1045;&#1053;&#1068;\&#1090;&#1080;&#1078;&#1076;&#1077;&#1085;&#1100;%20&#1110;&#1089;&#1090;&#1086;&#1088;&#1110;&#1111;%202012\Nationalhymne%20-%20Ukraine%20%5bHD-HQ%5d.avi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44;&#1048;&#1057;&#1050;\&#1055;&#1086;&#1088;&#1090;&#1092;&#1086;&#1083;&#1110;&#1086;%20&#1055;&#1088;&#1086;&#1082;&#1086;&#1087;&#1095;&#1091;&#1082;\&#1030;&#1057;&#1058;&#1054;&#1056;&#1048;&#1063;&#1053;&#1048;&#1049;%20&#1058;&#1048;&#1046;&#1044;&#1045;&#1053;&#1068;\&#1090;&#1080;&#1078;&#1076;&#1077;&#1085;&#1100;%20&#1110;&#1089;&#1090;&#1086;&#1088;&#1110;&#1111;%202012\&#1044;&#1077;&#1085;&#1100;%20&#1057;&#1086;&#1073;&#1086;&#1088;&#1085;&#1086;&#1089;&#1090;&#1110;.avi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/>
            <a:r>
              <a:rPr lang="uk-UA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Я. Гольбах</a:t>
            </a:r>
            <a:endParaRPr lang="uk-UA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Де  немає  свободи,  там немає  і  вітчизни</a:t>
            </a:r>
            <a:endParaRPr lang="uk-UA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ДИСК\Портфоліо Прокопчук\ІСТОРИЧНИЙ ТИЖДЕНЬ\тиждень історії 2012\unity-da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357298"/>
            <a:ext cx="7929618" cy="4094299"/>
          </a:xfrm>
          <a:prstGeom prst="rect">
            <a:avLst/>
          </a:prstGeom>
          <a:noFill/>
        </p:spPr>
      </p:pic>
      <p:pic>
        <p:nvPicPr>
          <p:cNvPr id="6147" name="Picture 3" descr="D:\ДИСК\Портфоліо Прокопчук\ІСТОРИЧНИЙ ТИЖДЕНЬ\тиждень історії 2012\4493906_d1c111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429264"/>
            <a:ext cx="7929618" cy="1104273"/>
          </a:xfrm>
          <a:prstGeom prst="rect">
            <a:avLst/>
          </a:prstGeom>
          <a:noFill/>
        </p:spPr>
      </p:pic>
      <p:pic>
        <p:nvPicPr>
          <p:cNvPr id="6" name="Picture 3" descr="D:\ДИСК\Портфоліо Прокопчук\ІСТОРИЧНИЙ ТИЖДЕНЬ\тиждень історії 2012\4493906_d1c111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85728"/>
            <a:ext cx="7929618" cy="11042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ДИСК\Портфоліо Прокопчук\ІСТОРИЧНИЙ ТИЖДЕНЬ\тиждень історії 2012\Zbrucz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500042"/>
            <a:ext cx="8465403" cy="564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ДИСК\Портфоліо Прокопчук\ІСТОРИЧНИЙ ТИЖДЕНЬ\тиждень історії 2012\0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785794"/>
            <a:ext cx="8479633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ДИСК\Портфоліо Прокопчук\ІСТОРИЧНИЙ ТИЖДЕНЬ\тиждень історії 2012\178119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8621130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ИСК\Портфоліо Прокопчук\ІСТОРИЧНИЙ ТИЖДЕНЬ\тиждень історії 2012\990125_615863_131105845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71546"/>
            <a:ext cx="8392536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ДИСК\Портфоліо Прокопчук\ІСТОРИЧНИЙ ТИЖДЕНЬ\тиждень історії 2012\dozvil_nadr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8505147" cy="564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ДИСК\Портфоліо Прокопчук\ІСТОРИЧНИЙ ТИЖДЕНЬ\тиждень історії 2012\115901427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8581141" cy="571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tionalhymne - Ukraine [HD-HQ]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7158" y="714356"/>
            <a:ext cx="8509060" cy="535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ИСК\Портфоліо Прокопчук\ІСТОРИЧНИЙ ТИЖДЕНЬ\тиждень історії 2012\071684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571480"/>
            <a:ext cx="8860527" cy="571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ДИСК\Портфоліо Прокопчук\ІСТОРИЧНИЙ ТИЖДЕНЬ\тиждень історії 2012\117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8632596" cy="5786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День Соборності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4282" y="142852"/>
            <a:ext cx="8786874" cy="6590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ДИСК\Портфоліо Прокопчук\ІСТОРИЧНИЙ ТИЖДЕНЬ\тиждень історії 2012\1327068562_images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403919" cy="5786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ДИСК\Портфоліо Прокопчук\ІСТОРИЧНИЙ ТИЖДЕНЬ\тиждень історії 2012\db82b-900121-2-0012-8q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8590646" cy="542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ДИСК\Портфоліо Прокопчук\ІСТОРИЧНИЙ ТИЖДЕНЬ\тиждень історії 2012\1327069711_7472908_b094cb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290"/>
            <a:ext cx="7786742" cy="6454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102</TotalTime>
  <Words>11</Words>
  <PresentationFormat>Экран (4:3)</PresentationFormat>
  <Paragraphs>2</Paragraphs>
  <Slides>15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Бумажная</vt:lpstr>
      <vt:lpstr>Де  немає  свободи,  там немає  і  вітчизни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  немає  свободи,  там немає  і  вітчизни</dc:title>
  <dc:creator>Гимназия</dc:creator>
  <cp:lastModifiedBy>Гимназия</cp:lastModifiedBy>
  <cp:revision>13</cp:revision>
  <dcterms:created xsi:type="dcterms:W3CDTF">2012-01-21T17:42:42Z</dcterms:created>
  <dcterms:modified xsi:type="dcterms:W3CDTF">2012-01-23T17:05:46Z</dcterms:modified>
</cp:coreProperties>
</file>